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49FE8-1A39-4F73-8791-C2D8B64BD269}" type="datetimeFigureOut">
              <a:rPr lang="en-US" smtClean="0"/>
              <a:pPr/>
              <a:t>14-Dec-18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A46BEE-5574-412B-B498-3788E435FB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4025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46BEE-5574-412B-B498-3788E435FB5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1982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835" y="82295"/>
            <a:ext cx="8720329" cy="6693409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237128" y="1709738"/>
            <a:ext cx="7068671" cy="3624262"/>
          </a:xfrm>
        </p:spPr>
        <p:txBody>
          <a:bodyPr>
            <a:normAutofit/>
          </a:bodyPr>
          <a:lstStyle/>
          <a:p>
            <a:endParaRPr lang="sr-Latn-BA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itchFamily="34" charset="0"/>
              <a:cs typeface="Calibri Light" pitchFamily="34" charset="0"/>
            </a:endParaRPr>
          </a:p>
          <a:p>
            <a:r>
              <a:rPr lang="sr-Latn-BA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itchFamily="34" charset="0"/>
                <a:cs typeface="Calibri Light" pitchFamily="34" charset="0"/>
              </a:rPr>
              <a:t>Kick-off meeting</a:t>
            </a:r>
          </a:p>
          <a:p>
            <a:endParaRPr lang="sr-Latn-BA" sz="36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itchFamily="34" charset="0"/>
              <a:cs typeface="Calibri Light" pitchFamily="34" charset="0"/>
            </a:endParaRPr>
          </a:p>
          <a:p>
            <a:r>
              <a:rPr lang="sr-Latn-BA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itchFamily="34" charset="0"/>
                <a:cs typeface="Calibri Light" pitchFamily="34" charset="0"/>
              </a:rPr>
              <a:t>20-21 December 2018</a:t>
            </a:r>
            <a:endParaRPr lang="bs-Latn-BA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Milan</dc:creator>
  <cp:lastModifiedBy>Milan</cp:lastModifiedBy>
  <cp:revision>10</cp:revision>
  <dcterms:created xsi:type="dcterms:W3CDTF">2006-08-16T00:00:00Z</dcterms:created>
  <dcterms:modified xsi:type="dcterms:W3CDTF">2018-12-14T20:18:46Z</dcterms:modified>
</cp:coreProperties>
</file>